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162" y="-2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9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6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7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8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2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8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22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8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5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48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1AB81-3285-456F-823E-BCBDA80919B8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1D20C-95B9-412C-A8E0-C1BEF6C2E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2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0774" y="1148901"/>
            <a:ext cx="2748281" cy="8429330"/>
            <a:chOff x="1400359" y="2832242"/>
            <a:chExt cx="2748281" cy="8429330"/>
          </a:xfrm>
        </p:grpSpPr>
        <p:grpSp>
          <p:nvGrpSpPr>
            <p:cNvPr id="18" name="Group 17"/>
            <p:cNvGrpSpPr/>
            <p:nvPr/>
          </p:nvGrpSpPr>
          <p:grpSpPr>
            <a:xfrm>
              <a:off x="1400482" y="2832242"/>
              <a:ext cx="2746107" cy="4211760"/>
              <a:chOff x="102146" y="48228"/>
              <a:chExt cx="4881967" cy="748757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976" r="312" b="11896"/>
              <a:stretch/>
            </p:blipFill>
            <p:spPr>
              <a:xfrm>
                <a:off x="127217" y="48228"/>
                <a:ext cx="4841008" cy="152402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472" r="78" b="11895"/>
              <a:stretch/>
            </p:blipFill>
            <p:spPr>
              <a:xfrm>
                <a:off x="111088" y="1524605"/>
                <a:ext cx="4873025" cy="154323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976" r="234" b="12064"/>
              <a:stretch/>
            </p:blipFill>
            <p:spPr>
              <a:xfrm>
                <a:off x="118861" y="3024791"/>
                <a:ext cx="4853816" cy="151761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8" t="47808" r="234" b="11896"/>
              <a:stretch/>
            </p:blipFill>
            <p:spPr>
              <a:xfrm>
                <a:off x="118861" y="4505928"/>
                <a:ext cx="4853816" cy="153042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7808" r="78" b="11727"/>
              <a:stretch/>
            </p:blipFill>
            <p:spPr>
              <a:xfrm>
                <a:off x="102146" y="5998973"/>
                <a:ext cx="4879429" cy="1536828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400359" y="7033142"/>
              <a:ext cx="2748281" cy="4228430"/>
              <a:chOff x="5197930" y="34601"/>
              <a:chExt cx="4885833" cy="75172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47" t="47471" r="78" b="11727"/>
              <a:stretch/>
            </p:blipFill>
            <p:spPr>
              <a:xfrm>
                <a:off x="5206254" y="34601"/>
                <a:ext cx="4866622" cy="154963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8" t="47302" r="-78" b="11558"/>
              <a:stretch/>
            </p:blipFill>
            <p:spPr>
              <a:xfrm>
                <a:off x="5197930" y="1514999"/>
                <a:ext cx="4885832" cy="156244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69" t="47302" b="11558"/>
              <a:stretch/>
            </p:blipFill>
            <p:spPr>
              <a:xfrm>
                <a:off x="5197930" y="3002379"/>
                <a:ext cx="4879429" cy="156244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90" t="46965" b="11221"/>
              <a:stretch/>
            </p:blipFill>
            <p:spPr>
              <a:xfrm>
                <a:off x="5197930" y="4477112"/>
                <a:ext cx="4885833" cy="158805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25" t="47302" b="11390"/>
              <a:stretch/>
            </p:blipFill>
            <p:spPr>
              <a:xfrm>
                <a:off x="5208816" y="5982964"/>
                <a:ext cx="4866622" cy="1568846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3712441" y="1152820"/>
            <a:ext cx="2752344" cy="8449268"/>
            <a:chOff x="236158" y="3189237"/>
            <a:chExt cx="2913949" cy="894537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236158" y="3189237"/>
              <a:ext cx="2913949" cy="94495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246186" y="4082829"/>
              <a:ext cx="2901463" cy="93662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242020" y="4968439"/>
              <a:ext cx="2905625" cy="9407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242032" y="5852107"/>
              <a:ext cx="2905625" cy="94078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244113" y="6735756"/>
              <a:ext cx="2901463" cy="9324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242023" y="7647219"/>
              <a:ext cx="2905625" cy="93246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247882" y="8544798"/>
              <a:ext cx="2901462" cy="92830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242020" y="9432847"/>
              <a:ext cx="2905625" cy="92413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244116" y="10312351"/>
              <a:ext cx="2901463" cy="93246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247424" y="11197980"/>
              <a:ext cx="2897300" cy="936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38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1627" y="3815771"/>
            <a:ext cx="2913949" cy="4504023"/>
            <a:chOff x="1794025" y="1411237"/>
            <a:chExt cx="2913949" cy="4504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71" t="2083" b="56045"/>
            <a:stretch/>
          </p:blipFill>
          <p:spPr>
            <a:xfrm>
              <a:off x="1794025" y="1411237"/>
              <a:ext cx="2913949" cy="94495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7" b="56271"/>
            <a:stretch/>
          </p:blipFill>
          <p:spPr>
            <a:xfrm>
              <a:off x="1804053" y="2307611"/>
              <a:ext cx="2901462" cy="9366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411" b="55902"/>
            <a:stretch/>
          </p:blipFill>
          <p:spPr>
            <a:xfrm>
              <a:off x="1799887" y="3196003"/>
              <a:ext cx="2905625" cy="94079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087"/>
            <a:stretch/>
          </p:blipFill>
          <p:spPr>
            <a:xfrm>
              <a:off x="1799899" y="4085237"/>
              <a:ext cx="2905625" cy="9407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226" b="56456"/>
            <a:stretch/>
          </p:blipFill>
          <p:spPr>
            <a:xfrm>
              <a:off x="1801980" y="4982796"/>
              <a:ext cx="2901462" cy="93246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628687" y="3832406"/>
            <a:ext cx="2907324" cy="4487388"/>
            <a:chOff x="1799887" y="5877566"/>
            <a:chExt cx="2907324" cy="44873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226" b="56456"/>
            <a:stretch/>
          </p:blipFill>
          <p:spPr>
            <a:xfrm>
              <a:off x="1799890" y="5877566"/>
              <a:ext cx="2905625" cy="9324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595" b="56271"/>
            <a:stretch/>
          </p:blipFill>
          <p:spPr>
            <a:xfrm>
              <a:off x="1805749" y="6766798"/>
              <a:ext cx="2901462" cy="92830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 t="2595" b="56456"/>
            <a:stretch/>
          </p:blipFill>
          <p:spPr>
            <a:xfrm>
              <a:off x="1799887" y="7654847"/>
              <a:ext cx="2905625" cy="9241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27" t="2411" b="56271"/>
            <a:stretch/>
          </p:blipFill>
          <p:spPr>
            <a:xfrm>
              <a:off x="1801983" y="8539916"/>
              <a:ext cx="2901462" cy="932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13" t="2225" b="56272"/>
            <a:stretch/>
          </p:blipFill>
          <p:spPr>
            <a:xfrm>
              <a:off x="1805291" y="9428327"/>
              <a:ext cx="2897300" cy="936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55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02958" y="3909035"/>
            <a:ext cx="2746107" cy="4211760"/>
            <a:chOff x="102146" y="48228"/>
            <a:chExt cx="4881967" cy="7487573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976" r="312" b="11896"/>
            <a:stretch/>
          </p:blipFill>
          <p:spPr>
            <a:xfrm>
              <a:off x="127217" y="48228"/>
              <a:ext cx="4841008" cy="152402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472" r="78" b="11895"/>
            <a:stretch/>
          </p:blipFill>
          <p:spPr>
            <a:xfrm>
              <a:off x="111088" y="1524605"/>
              <a:ext cx="4873025" cy="154323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976" r="234" b="12064"/>
            <a:stretch/>
          </p:blipFill>
          <p:spPr>
            <a:xfrm>
              <a:off x="118861" y="3024791"/>
              <a:ext cx="4853816" cy="151761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8" t="47808" r="234" b="11896"/>
            <a:stretch/>
          </p:blipFill>
          <p:spPr>
            <a:xfrm>
              <a:off x="118861" y="4505928"/>
              <a:ext cx="4853816" cy="153042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7808" r="78" b="11727"/>
            <a:stretch/>
          </p:blipFill>
          <p:spPr>
            <a:xfrm>
              <a:off x="102146" y="5998973"/>
              <a:ext cx="4879429" cy="1536828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3741174" y="3909035"/>
            <a:ext cx="2748281" cy="4228430"/>
            <a:chOff x="5197930" y="34601"/>
            <a:chExt cx="4885833" cy="751720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47" t="47471" r="78" b="11727"/>
            <a:stretch/>
          </p:blipFill>
          <p:spPr>
            <a:xfrm>
              <a:off x="5206254" y="34601"/>
              <a:ext cx="4866622" cy="154963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8" t="47302" r="-78" b="11558"/>
            <a:stretch/>
          </p:blipFill>
          <p:spPr>
            <a:xfrm>
              <a:off x="5197930" y="1514999"/>
              <a:ext cx="4885832" cy="15624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69" t="47302" b="11558"/>
            <a:stretch/>
          </p:blipFill>
          <p:spPr>
            <a:xfrm>
              <a:off x="5197930" y="3002379"/>
              <a:ext cx="4879429" cy="15624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90" t="46965" b="11221"/>
            <a:stretch/>
          </p:blipFill>
          <p:spPr>
            <a:xfrm>
              <a:off x="5197930" y="4477112"/>
              <a:ext cx="4885833" cy="158805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25" t="47302" b="11390"/>
            <a:stretch/>
          </p:blipFill>
          <p:spPr>
            <a:xfrm>
              <a:off x="5208816" y="5982964"/>
              <a:ext cx="4866622" cy="1568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37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BIN</dc:creator>
  <cp:lastModifiedBy>WANG BIN</cp:lastModifiedBy>
  <cp:revision>5</cp:revision>
  <dcterms:created xsi:type="dcterms:W3CDTF">2019-10-03T16:37:50Z</dcterms:created>
  <dcterms:modified xsi:type="dcterms:W3CDTF">2019-10-03T18:01:09Z</dcterms:modified>
</cp:coreProperties>
</file>